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60BD84-BAA8-4388-8435-8A32C8807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5356" y="1314046"/>
            <a:ext cx="11188563" cy="1475013"/>
          </a:xfrm>
        </p:spPr>
        <p:txBody>
          <a:bodyPr/>
          <a:lstStyle/>
          <a:p>
            <a:pPr algn="ctr"/>
            <a:r>
              <a:rPr lang="en-US" dirty="0"/>
              <a:t>Lecture 10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1181423-F3C5-4ACF-A333-A8B870D433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4634638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000" dirty="0" err="1">
                <a:solidFill>
                  <a:srgbClr val="FFC000"/>
                </a:solidFill>
              </a:rPr>
              <a:t>Olap</a:t>
            </a:r>
            <a:r>
              <a:rPr lang="en-US" sz="2000" dirty="0">
                <a:solidFill>
                  <a:srgbClr val="FFC000"/>
                </a:solidFill>
              </a:rPr>
              <a:t> cube bottom-up approach</a:t>
            </a:r>
            <a:endParaRPr lang="ru-RU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050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659CCA-C47C-4A8A-BEDD-E3307F435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0853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new dimensions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80EB30DD-E382-438B-A2D2-89689EDAE5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4318" y="2055390"/>
            <a:ext cx="5503364" cy="4424468"/>
          </a:xfrm>
        </p:spPr>
      </p:pic>
    </p:spTree>
    <p:extLst>
      <p:ext uri="{BB962C8B-B14F-4D97-AF65-F5344CB8AC3E}">
        <p14:creationId xmlns:p14="http://schemas.microsoft.com/office/powerpoint/2010/main" val="2598082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4E77E3-D905-4A36-AF27-0D3B74228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33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Use an existing table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6C8A2A94-BD13-4BC0-91DC-2D57B9C6AD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5840" y="2122501"/>
            <a:ext cx="5440320" cy="4387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630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E04278-1AD6-4432-80A3-884182866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2464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Data scheme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873687-85BD-446C-A6BF-B49D0EFEA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02" y="1979160"/>
            <a:ext cx="11029615" cy="503981"/>
          </a:xfrm>
        </p:spPr>
        <p:txBody>
          <a:bodyPr/>
          <a:lstStyle/>
          <a:p>
            <a:r>
              <a:rPr lang="en-US" dirty="0"/>
              <a:t>We need to choose an existing scheme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7FDA1D5-2425-42E4-8A06-84CE4D4DBE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4634" y="2571750"/>
            <a:ext cx="531495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755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44A125-295E-40FC-A427-B75E30DB0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Dimension attributes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A872D93-3E5D-45D5-B50E-D7E7AA0E25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97192" y="2122501"/>
            <a:ext cx="5197616" cy="420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63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31691E-04DE-4B6A-A1F2-1D79D34C5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Dimension attributes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36E241-6511-4413-957C-3EE413A94D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9507" y="1904389"/>
            <a:ext cx="8852986" cy="482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559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08CE2B-335B-4834-8B7D-522739989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827991"/>
            <a:ext cx="11029616" cy="73236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Deploying the dimension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69DC11A-1FEE-40F2-A42E-7F7BA7BF22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12293" y="1921166"/>
            <a:ext cx="4838092" cy="4879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403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1DC05D-B414-43D2-9A36-B87BD8C29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658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Building hierarchies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39ADA1EA-BF3E-4AB5-BA63-516AFA8B84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42857" y="2122502"/>
            <a:ext cx="8506286" cy="419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57666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81</TotalTime>
  <Words>31</Words>
  <Application>Microsoft Office PowerPoint</Application>
  <PresentationFormat>Широкоэкранный</PresentationFormat>
  <Paragraphs>10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Corbel</vt:lpstr>
      <vt:lpstr>Gill Sans MT</vt:lpstr>
      <vt:lpstr>Wingdings 2</vt:lpstr>
      <vt:lpstr>Дивиденд</vt:lpstr>
      <vt:lpstr>Lecture 10</vt:lpstr>
      <vt:lpstr>Creating new dimensions</vt:lpstr>
      <vt:lpstr>Use an existing table</vt:lpstr>
      <vt:lpstr>Data scheme</vt:lpstr>
      <vt:lpstr>Dimension attributes</vt:lpstr>
      <vt:lpstr>Dimension attributes</vt:lpstr>
      <vt:lpstr>Deploying the dimension</vt:lpstr>
      <vt:lpstr>Building hierarchies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10</dc:title>
  <dc:creator>Карюкин Владислав</dc:creator>
  <cp:lastModifiedBy>Карюкин Владислав</cp:lastModifiedBy>
  <cp:revision>4</cp:revision>
  <dcterms:created xsi:type="dcterms:W3CDTF">2020-09-09T16:44:17Z</dcterms:created>
  <dcterms:modified xsi:type="dcterms:W3CDTF">2020-09-09T18:05:32Z</dcterms:modified>
</cp:coreProperties>
</file>